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1" r:id="rId5"/>
    <p:sldId id="272" r:id="rId6"/>
    <p:sldId id="273" r:id="rId7"/>
    <p:sldId id="274" r:id="rId8"/>
    <p:sldId id="275" r:id="rId9"/>
    <p:sldId id="276" r:id="rId10"/>
    <p:sldId id="277" r:id="rId11"/>
    <p:sldId id="278" r:id="rId12"/>
    <p:sldId id="279" r:id="rId13"/>
    <p:sldId id="280" r:id="rId14"/>
    <p:sldId id="281" r:id="rId15"/>
    <p:sldId id="28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Coutts" userId="2970482ccdd0ef92" providerId="LiveId" clId="{09748AD3-C865-4510-90A1-1DCC8942686C}"/>
    <pc:docChg chg="modSld">
      <pc:chgData name="Jonathan Coutts" userId="2970482ccdd0ef92" providerId="LiveId" clId="{09748AD3-C865-4510-90A1-1DCC8942686C}" dt="2024-01-15T19:25:35.883" v="0"/>
      <pc:docMkLst>
        <pc:docMk/>
      </pc:docMkLst>
      <pc:sldChg chg="addSp modSp modAnim">
        <pc:chgData name="Jonathan Coutts" userId="2970482ccdd0ef92" providerId="LiveId" clId="{09748AD3-C865-4510-90A1-1DCC8942686C}" dt="2024-01-15T19:25:35.883" v="0"/>
        <pc:sldMkLst>
          <pc:docMk/>
          <pc:sldMk cId="3026750101" sldId="274"/>
        </pc:sldMkLst>
        <pc:picChg chg="add mod">
          <ac:chgData name="Jonathan Coutts" userId="2970482ccdd0ef92" providerId="LiveId" clId="{09748AD3-C865-4510-90A1-1DCC8942686C}" dt="2024-01-15T19:25:35.883" v="0"/>
          <ac:picMkLst>
            <pc:docMk/>
            <pc:sldMk cId="3026750101" sldId="274"/>
            <ac:picMk id="3" creationId="{AE2007AD-B4EB-C69A-1CC1-FDC0555CC3D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891AB-42C0-8F02-0EB8-C29D4063C9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C5ED20-2AB1-398E-3600-49E4085BF2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70400-8652-7975-1DD7-1BEB8E80A5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BD-12C3-4128-B8A9-9B00FA6620E8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4779B-5F10-2F38-0E78-B84D828DA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D5575-611B-9F6E-A0DF-2FA988CE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B2D6-A634-422F-A5AD-FEFD6B32D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25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07EA-1554-919C-B8A3-C4E6470DE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87A295-F4A5-6A7C-B166-A43E12DF8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BD62D-E98A-87F5-1DA4-D2FAB06B4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BD-12C3-4128-B8A9-9B00FA6620E8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D06ED-9ED9-7601-34DF-48834143D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189A4-A349-3798-C3E5-BDB604339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B2D6-A634-422F-A5AD-FEFD6B32D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866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7573F2-4C5C-71C1-AB7E-72FF435DE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2114F6-2330-CB0F-BE8F-85810DA33D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AA5598-CFA1-8B3B-C31A-542FF17F0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BD-12C3-4128-B8A9-9B00FA6620E8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50AAE-CD48-3603-EAF8-D921DB9EC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CFDF3-80CF-4593-C2E0-AEBC34EE4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B2D6-A634-422F-A5AD-FEFD6B32D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01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49F94-E878-6378-85E4-71FEC4432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03FB1-B34C-C578-3ACD-D6C432D8E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2BD53-141D-45F8-E088-1D5C98299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BD-12C3-4128-B8A9-9B00FA6620E8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D0738-B70C-B551-1334-C4FEBA192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D1D7AA-DC5C-70FD-00F6-512191280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B2D6-A634-422F-A5AD-FEFD6B32D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011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E7D7F-B287-0CDC-5FF4-BA92C32F6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313D3F-67EF-CE25-8FF8-5FF5B3F1E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94A71-487E-DA81-DC5C-34FDFBCDF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BD-12C3-4128-B8A9-9B00FA6620E8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23178D-CCD9-86A5-C246-3D2B22969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BEABB-826E-7C74-7250-342CBA147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B2D6-A634-422F-A5AD-FEFD6B32D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71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45B3E-4130-B6FD-D3BB-26E3D4D5C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25141-7495-F962-7AAC-D741FDEC5D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F56BCE-3DF8-6FE8-E6B0-C3E02B871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74B4B8-DC56-E45B-08E0-4B8D83093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BD-12C3-4128-B8A9-9B00FA6620E8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2CC5EC-EDF1-092A-DF82-379F4798B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D938D5-5E7D-70B9-CF09-604881B3E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B2D6-A634-422F-A5AD-FEFD6B32D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71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7C086-FCE7-58CC-1253-12267EF26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E3AD5-F260-3562-5FB9-6142D4160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AA0963-4116-6205-43AE-E09DABC27E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8CC33D-6113-13E2-91CE-E50CAD32AB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40C4E-763E-C908-EDF9-6B316588D3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4CB904-6B55-8596-E7C9-CBEB215E6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BD-12C3-4128-B8A9-9B00FA6620E8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BB6BC4-5AB5-3D59-B8C6-430674023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688227-F287-C872-2B91-7CD393487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B2D6-A634-422F-A5AD-FEFD6B32D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6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C8534-0D6F-B427-B2A4-A99719813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6113AD-411C-5ED3-962F-AC01CB8E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BD-12C3-4128-B8A9-9B00FA6620E8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969EE0-06CB-1F7E-5FD9-F08D64EB2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79EDB2-9BD9-27DE-6FF6-CBAB7738F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B2D6-A634-422F-A5AD-FEFD6B32D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44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9E8CEB-3C66-A604-C58D-4CA94856CB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BD-12C3-4128-B8A9-9B00FA6620E8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E6197C-4C9D-894B-35F5-90F14236A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5A8D64-FE09-4253-E651-D0E251096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B2D6-A634-422F-A5AD-FEFD6B32D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87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C598A-08ED-AEA5-F792-3B9119B13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8D176-87F9-3581-BD53-7609117F4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B88DA-7943-D628-FF79-C29F84553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A86179-2450-DF66-29DE-B14F8C408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BD-12C3-4128-B8A9-9B00FA6620E8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D1652C-BFDD-E9CF-9294-89330FD68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55DDD3-5AD0-3734-332E-AF922D8F5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B2D6-A634-422F-A5AD-FEFD6B32D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558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B2AF1-EF46-CFC4-8BD9-D5AF61FBA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2DFD0A-C401-1275-D4A5-C8EC9BE938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9C19B9-E899-C713-73BC-B29634DCD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AD1ED-5735-7E28-1851-C1278AD4F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6ECBD-12C3-4128-B8A9-9B00FA6620E8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3A2844-9ED0-C69B-64F3-10E6CCAA6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0CC4F-8A45-F03F-226B-520537E74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6B2D6-A634-422F-A5AD-FEFD6B32D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290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0BCF97-9349-722C-7EC2-11F819B34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501B32-0276-0920-EE29-0EA29E699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B7D9D-852A-31E6-5E3F-701AF3F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B6ECBD-12C3-4128-B8A9-9B00FA6620E8}" type="datetimeFigureOut">
              <a:rPr lang="en-US" smtClean="0"/>
              <a:t>1/15/2024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A1E0F-75FE-2C44-7958-5F7BDDF82B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EC9A8-54C4-D79A-9DD5-7ACC095CDD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86B2D6-A634-422F-A5AD-FEFD6B32D8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24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mazon.com/Embodied-Transgender-Identities-Church-Bible/dp/0830781226/ref=cm_cr_arp_d_product_top?ie=UTF8" TargetMode="External"/><Relationship Id="rId13" Type="http://schemas.openxmlformats.org/officeDocument/2006/relationships/hyperlink" Target="#_ftnref10"/><Relationship Id="rId3" Type="http://schemas.openxmlformats.org/officeDocument/2006/relationships/hyperlink" Target="#_ftnref2"/><Relationship Id="rId7" Type="http://schemas.openxmlformats.org/officeDocument/2006/relationships/hyperlink" Target="#_ftnref5"/><Relationship Id="rId12" Type="http://schemas.openxmlformats.org/officeDocument/2006/relationships/hyperlink" Target="#_ftnref9"/><Relationship Id="rId2" Type="http://schemas.openxmlformats.org/officeDocument/2006/relationships/hyperlink" Target="#_ftnref1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rc.org/resources/what-does-the-bible-say-about-transgender-people" TargetMode="External"/><Relationship Id="rId11" Type="http://schemas.openxmlformats.org/officeDocument/2006/relationships/hyperlink" Target="#_ftnref8"/><Relationship Id="rId5" Type="http://schemas.openxmlformats.org/officeDocument/2006/relationships/hyperlink" Target="#_ftnref4"/><Relationship Id="rId10" Type="http://schemas.openxmlformats.org/officeDocument/2006/relationships/hyperlink" Target="#_ftnref7"/><Relationship Id="rId4" Type="http://schemas.openxmlformats.org/officeDocument/2006/relationships/hyperlink" Target="#_ftnref3"/><Relationship Id="rId9" Type="http://schemas.openxmlformats.org/officeDocument/2006/relationships/hyperlink" Target="#_ftnref6"/><Relationship Id="rId14" Type="http://schemas.openxmlformats.org/officeDocument/2006/relationships/hyperlink" Target="#_ftnref11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his arms crossed&#10;&#10;Description automatically generated">
            <a:extLst>
              <a:ext uri="{FF2B5EF4-FFF2-40B4-BE49-F238E27FC236}">
                <a16:creationId xmlns:a16="http://schemas.microsoft.com/office/drawing/2014/main" id="{AA3CEFC0-287D-5EF0-6155-E19D1F200A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16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een and white text&#10;&#10;Description automatically generated">
            <a:extLst>
              <a:ext uri="{FF2B5EF4-FFF2-40B4-BE49-F238E27FC236}">
                <a16:creationId xmlns:a16="http://schemas.microsoft.com/office/drawing/2014/main" id="{3BD734E3-DB1C-897A-844F-03D58FB63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83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129D65-CA7A-D85A-9CF1-7FD586CB5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1346268"/>
            <a:ext cx="5274860" cy="306670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But… What about Intersex?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7D887A3-61AD-4674-BC53-8DFA8CF7B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79F0FB3-8461-462D-84A2-53106FBF4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53480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1E3C311-4E8A-45D9-97BF-07F5FD346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8825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Graphic 6" descr="Question mark">
            <a:extLst>
              <a:ext uri="{FF2B5EF4-FFF2-40B4-BE49-F238E27FC236}">
                <a16:creationId xmlns:a16="http://schemas.microsoft.com/office/drawing/2014/main" id="{AC4F5235-AB93-E17C-2CC6-CC74319C6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6011" y="1729957"/>
            <a:ext cx="3398086" cy="339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43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wearing a hat&#10;&#10;Description automatically generated">
            <a:extLst>
              <a:ext uri="{FF2B5EF4-FFF2-40B4-BE49-F238E27FC236}">
                <a16:creationId xmlns:a16="http://schemas.microsoft.com/office/drawing/2014/main" id="{BF402B4C-9B88-0188-DB99-4D1E5D09F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7165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erson in a suit&#10;&#10;Description automatically generated">
            <a:extLst>
              <a:ext uri="{FF2B5EF4-FFF2-40B4-BE49-F238E27FC236}">
                <a16:creationId xmlns:a16="http://schemas.microsoft.com/office/drawing/2014/main" id="{90DBB4EB-AA60-C33B-0A8B-58971B047C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7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een and blue background with white text&#10;&#10;Description automatically generated">
            <a:extLst>
              <a:ext uri="{FF2B5EF4-FFF2-40B4-BE49-F238E27FC236}">
                <a16:creationId xmlns:a16="http://schemas.microsoft.com/office/drawing/2014/main" id="{E8044632-951E-ECA9-6281-D780ADAB4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77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-5705"/>
            <a:ext cx="12191990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0F2152-1548-AB31-E51C-EDFFB2E8C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851" y="637762"/>
            <a:ext cx="9888496" cy="900131"/>
          </a:xfrm>
        </p:spPr>
        <p:txBody>
          <a:bodyPr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Sources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12191990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6851" y="2010758"/>
            <a:ext cx="457190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FA738-228E-C152-41B2-5882E243A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548" y="2217343"/>
            <a:ext cx="9880893" cy="39596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 action="ppaction://hlinkfile"/>
              </a:rPr>
              <a:t>[1]</a:t>
            </a:r>
            <a:r>
              <a:rPr lang="en-US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https://www.newsweek.com/nearly-40-percent-us-gen-zs-30-percent-christians-identify-lgbtq-poll-shows-1641085</a:t>
            </a:r>
          </a:p>
          <a:p>
            <a:pPr marL="0" marR="0" indent="0">
              <a:buNone/>
            </a:pPr>
            <a:r>
              <a:rPr lang="en-US" sz="15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 action="ppaction://hlinkfile"/>
              </a:rPr>
              <a:t>[2]</a:t>
            </a:r>
            <a:r>
              <a:rPr lang="en-US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https://www.medicalnewstoday.com/articles/types-of-gender-identity#types-of-gender-identity</a:t>
            </a:r>
          </a:p>
          <a:p>
            <a:pPr marL="0" marR="0" indent="0">
              <a:buNone/>
            </a:pPr>
            <a:r>
              <a:rPr lang="en-US" sz="15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 action="ppaction://hlinkfile"/>
              </a:rPr>
              <a:t>[3]</a:t>
            </a:r>
            <a:r>
              <a:rPr lang="en-US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https://www.heritage.org/gender/commentary/transgender-ideology-riddled-contradictions-here-are-the-big-ones</a:t>
            </a:r>
          </a:p>
          <a:p>
            <a:pPr marL="0" marR="0" indent="0">
              <a:buNone/>
            </a:pPr>
            <a:r>
              <a:rPr lang="en-US" sz="15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5" action="ppaction://hlinkfile"/>
              </a:rPr>
              <a:t>[4]</a:t>
            </a:r>
            <a:r>
              <a:rPr lang="en-US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5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6"/>
              </a:rPr>
              <a:t>https://www.hrc.org/resources/what-does-the-bible-say-about-transgender-people</a:t>
            </a:r>
            <a:endParaRPr lang="en-US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buNone/>
            </a:pPr>
            <a:r>
              <a:rPr lang="en-US" sz="15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7" action="ppaction://hlinkfile"/>
              </a:rPr>
              <a:t>[5]</a:t>
            </a:r>
            <a:r>
              <a:rPr lang="en-US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5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8"/>
              </a:rPr>
              <a:t>https://www.amazon.com/Embodied-Transgender-Identities-Church-Bible/dp/0830781226/ref=cm_cr_arp_d_product_top?ie=UTF8</a:t>
            </a:r>
            <a:endParaRPr lang="en-US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buNone/>
            </a:pPr>
            <a:r>
              <a:rPr lang="en-US" sz="15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9" action="ppaction://hlinkfile"/>
              </a:rPr>
              <a:t>[6]</a:t>
            </a:r>
            <a:r>
              <a:rPr lang="en-US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https://www.thegospelcoalition.org/essay/gender-identity-and-sexual-orientation/</a:t>
            </a:r>
          </a:p>
          <a:p>
            <a:pPr marL="0" marR="0" indent="0">
              <a:buNone/>
            </a:pPr>
            <a:r>
              <a:rPr lang="en-US" sz="15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0" action="ppaction://hlinkfile"/>
              </a:rPr>
              <a:t>[7]</a:t>
            </a:r>
            <a:r>
              <a:rPr lang="en-US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https://medlineplus.gov/ency/article/001669.htm</a:t>
            </a:r>
          </a:p>
          <a:p>
            <a:pPr marL="0" marR="0" indent="0">
              <a:buNone/>
            </a:pPr>
            <a:r>
              <a:rPr lang="en-US" sz="15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1" action="ppaction://hlinkfile"/>
              </a:rPr>
              <a:t>[8]</a:t>
            </a:r>
            <a:r>
              <a:rPr lang="en-US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https://pediatrics.aappublications.org/content/142/4/e20174218</a:t>
            </a:r>
          </a:p>
          <a:p>
            <a:pPr marL="0" marR="0" indent="0">
              <a:buNone/>
            </a:pPr>
            <a:r>
              <a:rPr lang="en-US" sz="15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2" action="ppaction://hlinkfile"/>
              </a:rPr>
              <a:t>[9]</a:t>
            </a:r>
            <a:r>
              <a:rPr lang="en-US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https://www.barnesandnoble.com/w/irreversible-damage-abigail-shrier/1133754701</a:t>
            </a:r>
          </a:p>
          <a:p>
            <a:pPr marL="0" marR="0" indent="0">
              <a:buNone/>
            </a:pPr>
            <a:r>
              <a:rPr lang="en-US" sz="15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3" action="ppaction://hlinkfile"/>
              </a:rPr>
              <a:t>[10]</a:t>
            </a:r>
            <a:r>
              <a:rPr lang="en-US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https://www.thegospelcoalition.org/essay/gender-identity-and-sexual-orientation/</a:t>
            </a:r>
          </a:p>
          <a:p>
            <a:pPr marL="0" marR="0" indent="0">
              <a:buNone/>
            </a:pPr>
            <a:r>
              <a:rPr lang="en-US" sz="15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14" action="ppaction://hlinkfile"/>
              </a:rPr>
              <a:t>[11]</a:t>
            </a:r>
            <a:r>
              <a:rPr lang="en-US" sz="15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https://www.goodreads.com/quotes/5054-if-you-look-for-truth-you-may-find-comfort-in</a:t>
            </a:r>
          </a:p>
        </p:txBody>
      </p:sp>
    </p:spTree>
    <p:extLst>
      <p:ext uri="{BB962C8B-B14F-4D97-AF65-F5344CB8AC3E}">
        <p14:creationId xmlns:p14="http://schemas.microsoft.com/office/powerpoint/2010/main" val="263866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4F20049-673F-3ABA-3E69-3499D76FC1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"/>
          <a:stretch/>
        </p:blipFill>
        <p:spPr>
          <a:xfrm>
            <a:off x="3245637" y="-1"/>
            <a:ext cx="8946363" cy="6858000"/>
          </a:xfrm>
          <a:custGeom>
            <a:avLst/>
            <a:gdLst/>
            <a:ahLst/>
            <a:cxnLst/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7996013-AB28-BB66-2594-C963797ED7DC}"/>
              </a:ext>
            </a:extLst>
          </p:cNvPr>
          <p:cNvSpPr/>
          <p:nvPr/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12" descr="A black screen with text&#10;&#10;Description automatically generated">
            <a:extLst>
              <a:ext uri="{FF2B5EF4-FFF2-40B4-BE49-F238E27FC236}">
                <a16:creationId xmlns:a16="http://schemas.microsoft.com/office/drawing/2014/main" id="{D4D9CB21-7B95-3496-3F17-8B5936B0CE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3741" b="3519"/>
          <a:stretch/>
        </p:blipFill>
        <p:spPr>
          <a:xfrm>
            <a:off x="-12238" y="665883"/>
            <a:ext cx="4471004" cy="524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16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3BA89C-68EF-99F1-2B03-A48DE6423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b="1" kern="1200" dirty="0">
                <a:solidFill>
                  <a:schemeClr val="tx1"/>
                </a:solidFill>
                <a:latin typeface="Atkinson Hyperlegible" pitchFamily="2" charset="0"/>
              </a:rPr>
              <a:t>Gender Identity and the Bible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42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ark floating bulbs with one lit up brightly">
            <a:extLst>
              <a:ext uri="{FF2B5EF4-FFF2-40B4-BE49-F238E27FC236}">
                <a16:creationId xmlns:a16="http://schemas.microsoft.com/office/drawing/2014/main" id="{1DC475F1-7229-A147-4E8F-DC2B690E62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1841" b="3190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0C8C06-1B02-1A26-E8DB-CB5744B6F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dirty="0">
                <a:solidFill>
                  <a:srgbClr val="FFFFFF"/>
                </a:solidFill>
                <a:latin typeface="Atkinson Hyperlegible" pitchFamily="2" charset="0"/>
              </a:rPr>
              <a:t>Spiritual Binary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3770DA-E66A-754B-23EB-53F3DFCC6DF2}"/>
              </a:ext>
            </a:extLst>
          </p:cNvPr>
          <p:cNvSpPr txBox="1"/>
          <p:nvPr/>
        </p:nvSpPr>
        <p:spPr>
          <a:xfrm>
            <a:off x="1524000" y="4159404"/>
            <a:ext cx="9144000" cy="10983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3600" b="1" dirty="0">
                <a:solidFill>
                  <a:srgbClr val="FFFFFF"/>
                </a:solidFill>
                <a:effectLst/>
                <a:latin typeface="Atkinson Hyperlegible" pitchFamily="2" charset="0"/>
              </a:rPr>
              <a:t>Eph. 5:8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3600" b="1" dirty="0">
                <a:solidFill>
                  <a:srgbClr val="FFFFFF"/>
                </a:solidFill>
                <a:effectLst/>
                <a:latin typeface="Atkinson Hyperlegible" pitchFamily="2" charset="0"/>
              </a:rPr>
              <a:t>John 8:44</a:t>
            </a:r>
            <a:endParaRPr lang="en-US" sz="3600" b="1" dirty="0">
              <a:solidFill>
                <a:srgbClr val="FFFFFF"/>
              </a:solidFill>
              <a:latin typeface="Atkinson Hyperlegibl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330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a graph&#10;&#10;Description automatically generated">
            <a:extLst>
              <a:ext uri="{FF2B5EF4-FFF2-40B4-BE49-F238E27FC236}">
                <a16:creationId xmlns:a16="http://schemas.microsoft.com/office/drawing/2014/main" id="{C1532120-60AC-EB3B-11F6-D0EBC40CD6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193462"/>
            <a:ext cx="10905066" cy="447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17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quote on a green background&#10;&#10;Description automatically generated">
            <a:extLst>
              <a:ext uri="{FF2B5EF4-FFF2-40B4-BE49-F238E27FC236}">
                <a16:creationId xmlns:a16="http://schemas.microsoft.com/office/drawing/2014/main" id="{36A0FDFB-F91B-0673-59E9-0CD5AE554C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67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C93F1-2E70-1541-D408-B9A81171B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he-Conspiracy-To-Turn-Our-Kids-Gay-_-Ep.-836">
            <a:hlinkClick r:id="" action="ppaction://media"/>
            <a:extLst>
              <a:ext uri="{FF2B5EF4-FFF2-40B4-BE49-F238E27FC236}">
                <a16:creationId xmlns:a16="http://schemas.microsoft.com/office/drawing/2014/main" id="{96617FE0-EFDF-AC83-7FD5-6C7F0A1F858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  <p:pic>
        <p:nvPicPr>
          <p:cNvPr id="3" name="Mother influences son">
            <a:hlinkClick r:id="" action="ppaction://media"/>
            <a:extLst>
              <a:ext uri="{FF2B5EF4-FFF2-40B4-BE49-F238E27FC236}">
                <a16:creationId xmlns:a16="http://schemas.microsoft.com/office/drawing/2014/main" id="{AE2007AD-B4EB-C69A-1CC1-FDC0555CC3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5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lose up of heart shaped pages of a book">
            <a:extLst>
              <a:ext uri="{FF2B5EF4-FFF2-40B4-BE49-F238E27FC236}">
                <a16:creationId xmlns:a16="http://schemas.microsoft.com/office/drawing/2014/main" id="{2A06B93B-323B-96D7-CAA4-7E39A6AEDC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628" r="-1" b="-1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0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3B940F-4A4A-5F19-69E8-826778E33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Progressive Arguments with the Bible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667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green and blue background with white text&#10;&#10;Description automatically generated">
            <a:extLst>
              <a:ext uri="{FF2B5EF4-FFF2-40B4-BE49-F238E27FC236}">
                <a16:creationId xmlns:a16="http://schemas.microsoft.com/office/drawing/2014/main" id="{69BF62CA-5D20-E495-C21E-3A91E5B51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429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1514</TotalTime>
  <Words>208</Words>
  <Application>Microsoft Office PowerPoint</Application>
  <PresentationFormat>Widescreen</PresentationFormat>
  <Paragraphs>18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Meiryo</vt:lpstr>
      <vt:lpstr>Aptos</vt:lpstr>
      <vt:lpstr>Aptos Display</vt:lpstr>
      <vt:lpstr>Arial</vt:lpstr>
      <vt:lpstr>Atkinson Hyperlegible</vt:lpstr>
      <vt:lpstr>Calibri</vt:lpstr>
      <vt:lpstr>Times New Roman</vt:lpstr>
      <vt:lpstr>Office Theme</vt:lpstr>
      <vt:lpstr>PowerPoint Presentation</vt:lpstr>
      <vt:lpstr>PowerPoint Presentation</vt:lpstr>
      <vt:lpstr>Gender Identity and the Bible</vt:lpstr>
      <vt:lpstr>Spiritual Binary</vt:lpstr>
      <vt:lpstr>PowerPoint Presentation</vt:lpstr>
      <vt:lpstr>PowerPoint Presentation</vt:lpstr>
      <vt:lpstr>PowerPoint Presentation</vt:lpstr>
      <vt:lpstr>Progressive Arguments with the Bible</vt:lpstr>
      <vt:lpstr>PowerPoint Presentation</vt:lpstr>
      <vt:lpstr>PowerPoint Presentation</vt:lpstr>
      <vt:lpstr>But… What about Intersex?</vt:lpstr>
      <vt:lpstr>PowerPoint Presentation</vt:lpstr>
      <vt:lpstr>PowerPoint Presentation</vt:lpstr>
      <vt:lpstr>PowerPoint Presentation</vt:lpstr>
      <vt:lpstr>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Klein</dc:creator>
  <cp:lastModifiedBy>Jonathan Coutts</cp:lastModifiedBy>
  <cp:revision>16</cp:revision>
  <dcterms:created xsi:type="dcterms:W3CDTF">2024-01-08T21:16:17Z</dcterms:created>
  <dcterms:modified xsi:type="dcterms:W3CDTF">2024-01-15T19:25:56Z</dcterms:modified>
</cp:coreProperties>
</file>