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82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91AB-42C0-8F02-0EB8-C29D4063C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5ED20-2AB1-398E-3600-49E4085BF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70400-8652-7975-1DD7-1BEB8E80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4779B-5F10-2F38-0E78-B84D828D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D5575-611B-9F6E-A0DF-2FA988CE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07EA-1554-919C-B8A3-C4E6470D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7A295-F4A5-6A7C-B166-A43E12DF8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BD62D-E98A-87F5-1DA4-D2FAB06B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D06ED-9ED9-7601-34DF-48834143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189A4-A349-3798-C3E5-BDB60433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7573F2-4C5C-71C1-AB7E-72FF435DE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114F6-2330-CB0F-BE8F-85810DA33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A5598-CFA1-8B3B-C31A-542FF17F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50AAE-CD48-3603-EAF8-D921DB9E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FDF3-80CF-4593-C2E0-AEBC34EE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0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9F94-E878-6378-85E4-71FEC443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3FB1-B34C-C578-3ACD-D6C432D8E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2BD53-141D-45F8-E088-1D5C9829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D0738-B70C-B551-1334-C4FEBA19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1D7AA-DC5C-70FD-00F6-51219128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1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E7D7F-B287-0CDC-5FF4-BA92C32F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13D3F-67EF-CE25-8FF8-5FF5B3F1E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94A71-487E-DA81-DC5C-34FDFBCD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178D-CCD9-86A5-C246-3D2B2296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BEABB-826E-7C74-7250-342CBA14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5B3E-4130-B6FD-D3BB-26E3D4D5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5141-7495-F962-7AAC-D741FDEC5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56BCE-3DF8-6FE8-E6B0-C3E02B871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4B4B8-DC56-E45B-08E0-4B8D8309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CC5EC-EDF1-092A-DF82-379F4798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938D5-5E7D-70B9-CF09-604881B3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7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C086-FCE7-58CC-1253-12267EF2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E3AD5-F260-3562-5FB9-6142D4160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A0963-4116-6205-43AE-E09DABC27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CC33D-6113-13E2-91CE-E50CAD32A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40C4E-763E-C908-EDF9-6B316588D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4CB904-6B55-8596-E7C9-CBEB215E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B6BC4-5AB5-3D59-B8C6-43067402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88227-F287-C872-2B91-7CD39348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8534-0D6F-B427-B2A4-A9971981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113AD-411C-5ED3-962F-AC01CB8E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69EE0-06CB-1F7E-5FD9-F08D64EB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9EDB2-9BD9-27DE-6FF6-CBAB7738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4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E8CEB-3C66-A604-C58D-4CA94856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6197C-4C9D-894B-35F5-90F14236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A8D64-FE09-4253-E651-D0E25109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8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598A-08ED-AEA5-F792-3B9119B1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D176-87F9-3581-BD53-7609117F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B88DA-7943-D628-FF79-C29F84553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86179-2450-DF66-29DE-B14F8C40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1652C-BFDD-E9CF-9294-89330FD6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5DDD3-5AD0-3734-332E-AF922D8F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5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2AF1-EF46-CFC4-8BD9-D5AF61FB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DFD0A-C401-1275-D4A5-C8EC9BE93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C19B9-E899-C713-73BC-B29634DCD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AD1ED-5735-7E28-1851-C1278AD4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ECBD-12C3-4128-B8A9-9B00FA6620E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A2844-9ED0-C69B-64F3-10E6CCAA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0CC4F-8A45-F03F-226B-520537E7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9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BCF97-9349-722C-7EC2-11F819B3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01B32-0276-0920-EE29-0EA29E699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B7D9D-852A-31E6-5E3F-701AF3F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B6ECBD-12C3-4128-B8A9-9B00FA6620E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A1E0F-75FE-2C44-7958-5F7BDDF82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EC9A8-54C4-D79A-9DD5-7ACC095CD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86B2D6-A634-422F-A5AD-FEFD6B32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4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thinkingministries.com/donat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AA3CEFC0-287D-5EF0-6155-E19D1F200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1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F2152-1548-AB31-E51C-EDFFB2E8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FA738-228E-C152-41B2-5882E243A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tkinson Hyperlegible" pitchFamily="2" charset="0"/>
              </a:rPr>
              <a:t>If you would like to follow along with what </a:t>
            </a:r>
            <a:r>
              <a:rPr lang="en-US" sz="2400" dirty="0" err="1">
                <a:latin typeface="Atkinson Hyperlegible" pitchFamily="2" charset="0"/>
              </a:rPr>
              <a:t>FreeThinking</a:t>
            </a:r>
            <a:r>
              <a:rPr lang="en-US" sz="2400" dirty="0">
                <a:latin typeface="Atkinson Hyperlegible" pitchFamily="2" charset="0"/>
              </a:rPr>
              <a:t> Ministries is doing please do so online or on Twitter (X), Instagram or YouTube!</a:t>
            </a:r>
          </a:p>
          <a:p>
            <a:endParaRPr lang="en-US" sz="2400" dirty="0">
              <a:latin typeface="Atkinson Hyperlegible" pitchFamily="2" charset="0"/>
            </a:endParaRPr>
          </a:p>
          <a:p>
            <a:pPr marL="0" indent="0">
              <a:buNone/>
            </a:pPr>
            <a:endParaRPr lang="en-US" sz="2400" dirty="0">
              <a:latin typeface="Atkinson Hyperlegible" pitchFamily="2" charset="0"/>
            </a:endParaRPr>
          </a:p>
          <a:p>
            <a:r>
              <a:rPr lang="en-US" sz="2400" dirty="0">
                <a:latin typeface="Atkinson Hyperlegible" pitchFamily="2" charset="0"/>
              </a:rPr>
              <a:t>If you feel led to become partners with our ministry, please do not hesitate to reach out and do so online at </a:t>
            </a:r>
            <a:r>
              <a:rPr lang="en-US" sz="2400" dirty="0">
                <a:latin typeface="Atkinson Hyperlegible" pitchFamily="2" charset="0"/>
                <a:hlinkClick r:id="rId2"/>
              </a:rPr>
              <a:t>https://freethinkingministries.com/donate/</a:t>
            </a:r>
            <a:r>
              <a:rPr lang="en-US" sz="2400" dirty="0">
                <a:latin typeface="Atkinson Hyperlegible" pitchFamily="2" charset="0"/>
              </a:rPr>
              <a:t> and be sure to put Josh Klein in the comments so we know where you came from! Thank you so much and God Bless!</a:t>
            </a:r>
          </a:p>
        </p:txBody>
      </p:sp>
    </p:spTree>
    <p:extLst>
      <p:ext uri="{BB962C8B-B14F-4D97-AF65-F5344CB8AC3E}">
        <p14:creationId xmlns:p14="http://schemas.microsoft.com/office/powerpoint/2010/main" val="26386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4F20049-673F-3ABA-3E69-3499D76FC1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996013-AB28-BB66-2594-C963797ED7DC}"/>
              </a:ext>
            </a:extLst>
          </p:cNvPr>
          <p:cNvSpPr/>
          <p:nvPr/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A black screen with text&#10;&#10;Description automatically generated">
            <a:extLst>
              <a:ext uri="{FF2B5EF4-FFF2-40B4-BE49-F238E27FC236}">
                <a16:creationId xmlns:a16="http://schemas.microsoft.com/office/drawing/2014/main" id="{D4D9CB21-7B95-3496-3F17-8B5936B0C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3741" b="3519"/>
          <a:stretch/>
        </p:blipFill>
        <p:spPr>
          <a:xfrm>
            <a:off x="-12238" y="665883"/>
            <a:ext cx="4471004" cy="52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3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4F20049-673F-3ABA-3E69-3499D76FC1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996013-AB28-BB66-2594-C963797ED7DC}"/>
              </a:ext>
            </a:extLst>
          </p:cNvPr>
          <p:cNvSpPr/>
          <p:nvPr/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A black screen with text&#10;&#10;Description automatically generated">
            <a:extLst>
              <a:ext uri="{FF2B5EF4-FFF2-40B4-BE49-F238E27FC236}">
                <a16:creationId xmlns:a16="http://schemas.microsoft.com/office/drawing/2014/main" id="{D4D9CB21-7B95-3496-3F17-8B5936B0C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3741" b="3519"/>
          <a:stretch/>
        </p:blipFill>
        <p:spPr>
          <a:xfrm>
            <a:off x="-12238" y="665883"/>
            <a:ext cx="4471004" cy="52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1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multi coloured wooden stick figures">
            <a:extLst>
              <a:ext uri="{FF2B5EF4-FFF2-40B4-BE49-F238E27FC236}">
                <a16:creationId xmlns:a16="http://schemas.microsoft.com/office/drawing/2014/main" id="{1F71B5FC-8E6E-CE0D-9F47-3DD351162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32" b="654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79023-D418-555E-F9AD-6BBF92FB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Atkinson Hyperlegible" pitchFamily="2" charset="0"/>
              </a:rPr>
              <a:t>Cultural Conversations</a:t>
            </a:r>
          </a:p>
        </p:txBody>
      </p:sp>
    </p:spTree>
    <p:extLst>
      <p:ext uri="{BB962C8B-B14F-4D97-AF65-F5344CB8AC3E}">
        <p14:creationId xmlns:p14="http://schemas.microsoft.com/office/powerpoint/2010/main" val="139601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en dialogue boxes">
            <a:extLst>
              <a:ext uri="{FF2B5EF4-FFF2-40B4-BE49-F238E27FC236}">
                <a16:creationId xmlns:a16="http://schemas.microsoft.com/office/drawing/2014/main" id="{22E2C7B9-EEE5-78E0-C567-DE004FC41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2" b="1532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5B91A-3FB9-BCF7-F1F6-70B423CF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Atkinson Hyperlegible" pitchFamily="2" charset="0"/>
              </a:rPr>
              <a:t>Social Conversations</a:t>
            </a:r>
          </a:p>
        </p:txBody>
      </p:sp>
    </p:spTree>
    <p:extLst>
      <p:ext uri="{BB962C8B-B14F-4D97-AF65-F5344CB8AC3E}">
        <p14:creationId xmlns:p14="http://schemas.microsoft.com/office/powerpoint/2010/main" val="267820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ray of takeaway coffees">
            <a:extLst>
              <a:ext uri="{FF2B5EF4-FFF2-40B4-BE49-F238E27FC236}">
                <a16:creationId xmlns:a16="http://schemas.microsoft.com/office/drawing/2014/main" id="{BA76ECB4-3737-B2DB-934A-EE420C09D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2" b="750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4F2EA-EC6D-4847-7CF1-22C33DF1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Atkinson Hyperlegible" pitchFamily="2" charset="0"/>
              </a:rPr>
              <a:t>Personal Conversations</a:t>
            </a:r>
          </a:p>
        </p:txBody>
      </p:sp>
    </p:spTree>
    <p:extLst>
      <p:ext uri="{BB962C8B-B14F-4D97-AF65-F5344CB8AC3E}">
        <p14:creationId xmlns:p14="http://schemas.microsoft.com/office/powerpoint/2010/main" val="240863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60F341C8-5A97-59C1-521A-A806B9EFD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6" b="136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C3C056-280D-F025-4DDE-90B30349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559" y="2911936"/>
            <a:ext cx="7812882" cy="1034129"/>
          </a:xfrm>
          <a:solidFill>
            <a:srgbClr val="FFFFFF">
              <a:alpha val="80000"/>
            </a:srgbClr>
          </a:solidFill>
          <a:ln w="38100" cap="sq">
            <a:solidFill>
              <a:srgbClr val="404040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262626"/>
                </a:solidFill>
              </a:rPr>
              <a:t>So What Then?</a:t>
            </a:r>
          </a:p>
        </p:txBody>
      </p:sp>
    </p:spTree>
    <p:extLst>
      <p:ext uri="{BB962C8B-B14F-4D97-AF65-F5344CB8AC3E}">
        <p14:creationId xmlns:p14="http://schemas.microsoft.com/office/powerpoint/2010/main" val="91851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EFA3F1-707B-8488-D7A1-243D8DB58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ight shaped in a heart against a blue linear background">
            <a:extLst>
              <a:ext uri="{FF2B5EF4-FFF2-40B4-BE49-F238E27FC236}">
                <a16:creationId xmlns:a16="http://schemas.microsoft.com/office/drawing/2014/main" id="{4BBD69BB-88B3-C9DB-16A0-7051A4D53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939" b="14704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45C53-A9C6-AD63-F72E-19140E45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597" y="2270154"/>
            <a:ext cx="10165218" cy="2588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/>
                <a:latin typeface="Atkinson Hyperlegible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Love is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/>
                <a:latin typeface="Atkinson Hyperlegible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thinking of someone more than yourself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effectLst/>
                <a:latin typeface="Atkinson Hyperlegible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based on the truth of objective reality.</a:t>
            </a:r>
            <a:endParaRPr lang="en-US" sz="4400" b="1" dirty="0">
              <a:solidFill>
                <a:srgbClr val="FFFFFF"/>
              </a:solidFill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0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69629F51-6097-D033-7965-002DC0092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6C31A-7321-225A-94B0-5A37BC71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34" y="5135418"/>
            <a:ext cx="10058400" cy="1267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Atkinson Hyperlegible" pitchFamily="2" charset="0"/>
              </a:rPr>
              <a:t>Questions</a:t>
            </a:r>
            <a:r>
              <a:rPr lang="en-US" sz="52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9814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115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Atkinson Hyperlegible</vt:lpstr>
      <vt:lpstr>Calibri</vt:lpstr>
      <vt:lpstr>Office Theme</vt:lpstr>
      <vt:lpstr>PowerPoint Presentation</vt:lpstr>
      <vt:lpstr>PowerPoint Presentation</vt:lpstr>
      <vt:lpstr>Cultural Conversations</vt:lpstr>
      <vt:lpstr>Social Conversations</vt:lpstr>
      <vt:lpstr>Personal Conversations</vt:lpstr>
      <vt:lpstr>So What Then?</vt:lpstr>
      <vt:lpstr>PowerPoint Presentation</vt:lpstr>
      <vt:lpstr>PowerPoint Presentation</vt:lpstr>
      <vt:lpstr>Questions?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Klein</dc:creator>
  <cp:lastModifiedBy>Josh Klein</cp:lastModifiedBy>
  <cp:revision>22</cp:revision>
  <dcterms:created xsi:type="dcterms:W3CDTF">2024-01-08T21:16:17Z</dcterms:created>
  <dcterms:modified xsi:type="dcterms:W3CDTF">2024-01-11T19:55:53Z</dcterms:modified>
</cp:coreProperties>
</file>